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4"/>
  </p:notes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xmlns="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131"/>
    <a:srgbClr val="F54D4D"/>
    <a:srgbClr val="F4303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36120-23C3-4A46-B2B6-B84123F64B31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AB4D4-3E43-4F7C-A3D8-9BE35EBF3E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12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9711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01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25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2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833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91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62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31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689D-3E91-47A4-AD75-58AD3FADDC15}" type="datetimeFigureOut">
              <a:rPr lang="en-US" smtClean="0"/>
              <a:pPr/>
              <a:t>16/8/2023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22A-ED17-4945-B3D8-1E83D081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4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BAB08-D03A-4FEF-8092-001CB785BBA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AB37BB-E8A6-440B-8775-2A002C97BC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ontserrat" panose="00000500000000000000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ontserrat" panose="000005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98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Alternate Process 18"/>
          <p:cNvSpPr/>
          <p:nvPr/>
        </p:nvSpPr>
        <p:spPr>
          <a:xfrm>
            <a:off x="1608877" y="1237099"/>
            <a:ext cx="9222377" cy="819552"/>
          </a:xfrm>
          <a:prstGeom prst="flowChartAlternateProcess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thói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gìn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000" dirty="0">
              <a:ln w="0"/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406777" y="3841580"/>
            <a:ext cx="1595128" cy="489061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6270168" y="2403566"/>
            <a:ext cx="5255615" cy="949234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kênh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rạch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dirty="0">
              <a:ln w="0"/>
              <a:solidFill>
                <a:schemeClr val="tx1"/>
              </a:solidFill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6270168" y="3611494"/>
            <a:ext cx="5255615" cy="949234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dirty="0">
              <a:ln w="0"/>
              <a:solidFill>
                <a:schemeClr val="tx1"/>
              </a:solidFill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6270169" y="4798842"/>
            <a:ext cx="5255615" cy="949234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vi-VN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tốt phong trào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“Chống chất thải nhựa”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nói không với rác thải nhựa.</a:t>
            </a:r>
            <a:endParaRPr lang="en-US" dirty="0">
              <a:ln w="0"/>
              <a:solidFill>
                <a:schemeClr val="tx1"/>
              </a:solidFill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360578" y="5017071"/>
            <a:ext cx="1641327" cy="512776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4383678" y="2629989"/>
            <a:ext cx="1641327" cy="49638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6555" y="5371253"/>
            <a:ext cx="1572322" cy="1486747"/>
            <a:chOff x="-120731" y="5095124"/>
            <a:chExt cx="1693053" cy="174923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01" y="5095124"/>
              <a:ext cx="1374279" cy="137427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-120731" y="6444247"/>
              <a:ext cx="16930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Quét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mã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QR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thêm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10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chi </a:t>
              </a:r>
              <a:r>
                <a:rPr lang="en-US" sz="1000" i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</a:t>
              </a:r>
              <a:endParaRPr lang="en-US" sz="1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138" y="2164060"/>
            <a:ext cx="3749933" cy="358401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1624725" y="320293"/>
            <a:ext cx="9190679" cy="7271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2023 - 2025</a:t>
            </a:r>
            <a:endParaRPr lang="en-US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2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5145673" y="2221873"/>
            <a:ext cx="2023569" cy="190717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2023 - 2025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17946442">
            <a:off x="4439244" y="1575257"/>
            <a:ext cx="1491348" cy="883920"/>
          </a:xfrm>
          <a:custGeom>
            <a:avLst/>
            <a:gdLst>
              <a:gd name="connsiteX0" fmla="*/ 0 w 1715589"/>
              <a:gd name="connsiteY0" fmla="*/ 220980 h 883920"/>
              <a:gd name="connsiteX1" fmla="*/ 1273629 w 1715589"/>
              <a:gd name="connsiteY1" fmla="*/ 220980 h 883920"/>
              <a:gd name="connsiteX2" fmla="*/ 1273629 w 1715589"/>
              <a:gd name="connsiteY2" fmla="*/ 0 h 883920"/>
              <a:gd name="connsiteX3" fmla="*/ 1715589 w 1715589"/>
              <a:gd name="connsiteY3" fmla="*/ 441960 h 883920"/>
              <a:gd name="connsiteX4" fmla="*/ 1273629 w 1715589"/>
              <a:gd name="connsiteY4" fmla="*/ 883920 h 883920"/>
              <a:gd name="connsiteX5" fmla="*/ 1273629 w 1715589"/>
              <a:gd name="connsiteY5" fmla="*/ 662940 h 883920"/>
              <a:gd name="connsiteX6" fmla="*/ 0 w 1715589"/>
              <a:gd name="connsiteY6" fmla="*/ 662940 h 883920"/>
              <a:gd name="connsiteX7" fmla="*/ 0 w 1715589"/>
              <a:gd name="connsiteY7" fmla="*/ 220980 h 883920"/>
              <a:gd name="connsiteX0" fmla="*/ 489436 w 1715589"/>
              <a:gd name="connsiteY0" fmla="*/ 223434 h 883920"/>
              <a:gd name="connsiteX1" fmla="*/ 1273629 w 1715589"/>
              <a:gd name="connsiteY1" fmla="*/ 220980 h 883920"/>
              <a:gd name="connsiteX2" fmla="*/ 1273629 w 1715589"/>
              <a:gd name="connsiteY2" fmla="*/ 0 h 883920"/>
              <a:gd name="connsiteX3" fmla="*/ 1715589 w 1715589"/>
              <a:gd name="connsiteY3" fmla="*/ 441960 h 883920"/>
              <a:gd name="connsiteX4" fmla="*/ 1273629 w 1715589"/>
              <a:gd name="connsiteY4" fmla="*/ 883920 h 883920"/>
              <a:gd name="connsiteX5" fmla="*/ 1273629 w 1715589"/>
              <a:gd name="connsiteY5" fmla="*/ 662940 h 883920"/>
              <a:gd name="connsiteX6" fmla="*/ 0 w 1715589"/>
              <a:gd name="connsiteY6" fmla="*/ 662940 h 883920"/>
              <a:gd name="connsiteX7" fmla="*/ 489436 w 1715589"/>
              <a:gd name="connsiteY7" fmla="*/ 223434 h 883920"/>
              <a:gd name="connsiteX0" fmla="*/ 265195 w 1491348"/>
              <a:gd name="connsiteY0" fmla="*/ 223434 h 883920"/>
              <a:gd name="connsiteX1" fmla="*/ 1049388 w 1491348"/>
              <a:gd name="connsiteY1" fmla="*/ 220980 h 883920"/>
              <a:gd name="connsiteX2" fmla="*/ 1049388 w 1491348"/>
              <a:gd name="connsiteY2" fmla="*/ 0 h 883920"/>
              <a:gd name="connsiteX3" fmla="*/ 1491348 w 1491348"/>
              <a:gd name="connsiteY3" fmla="*/ 441960 h 883920"/>
              <a:gd name="connsiteX4" fmla="*/ 1049388 w 1491348"/>
              <a:gd name="connsiteY4" fmla="*/ 883920 h 883920"/>
              <a:gd name="connsiteX5" fmla="*/ 1049388 w 1491348"/>
              <a:gd name="connsiteY5" fmla="*/ 662940 h 883920"/>
              <a:gd name="connsiteX6" fmla="*/ 0 w 1491348"/>
              <a:gd name="connsiteY6" fmla="*/ 660138 h 883920"/>
              <a:gd name="connsiteX7" fmla="*/ 265195 w 1491348"/>
              <a:gd name="connsiteY7" fmla="*/ 223434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1348" h="883920">
                <a:moveTo>
                  <a:pt x="265195" y="223434"/>
                </a:moveTo>
                <a:lnTo>
                  <a:pt x="1049388" y="220980"/>
                </a:lnTo>
                <a:lnTo>
                  <a:pt x="1049388" y="0"/>
                </a:lnTo>
                <a:lnTo>
                  <a:pt x="1491348" y="441960"/>
                </a:lnTo>
                <a:lnTo>
                  <a:pt x="1049388" y="883920"/>
                </a:lnTo>
                <a:lnTo>
                  <a:pt x="1049388" y="662940"/>
                </a:lnTo>
                <a:lnTo>
                  <a:pt x="0" y="660138"/>
                </a:lnTo>
                <a:lnTo>
                  <a:pt x="265195" y="22343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sz="20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rot="3643435">
            <a:off x="6714923" y="2256751"/>
            <a:ext cx="1536270" cy="883920"/>
          </a:xfrm>
          <a:custGeom>
            <a:avLst/>
            <a:gdLst>
              <a:gd name="connsiteX0" fmla="*/ 0 w 1715589"/>
              <a:gd name="connsiteY0" fmla="*/ 220980 h 883920"/>
              <a:gd name="connsiteX1" fmla="*/ 1273629 w 1715589"/>
              <a:gd name="connsiteY1" fmla="*/ 220980 h 883920"/>
              <a:gd name="connsiteX2" fmla="*/ 1273629 w 1715589"/>
              <a:gd name="connsiteY2" fmla="*/ 0 h 883920"/>
              <a:gd name="connsiteX3" fmla="*/ 1715589 w 1715589"/>
              <a:gd name="connsiteY3" fmla="*/ 441960 h 883920"/>
              <a:gd name="connsiteX4" fmla="*/ 1273629 w 1715589"/>
              <a:gd name="connsiteY4" fmla="*/ 883920 h 883920"/>
              <a:gd name="connsiteX5" fmla="*/ 1273629 w 1715589"/>
              <a:gd name="connsiteY5" fmla="*/ 662940 h 883920"/>
              <a:gd name="connsiteX6" fmla="*/ 0 w 1715589"/>
              <a:gd name="connsiteY6" fmla="*/ 662940 h 883920"/>
              <a:gd name="connsiteX7" fmla="*/ 0 w 1715589"/>
              <a:gd name="connsiteY7" fmla="*/ 220980 h 883920"/>
              <a:gd name="connsiteX0" fmla="*/ 0 w 1715589"/>
              <a:gd name="connsiteY0" fmla="*/ 220980 h 883920"/>
              <a:gd name="connsiteX1" fmla="*/ 1273629 w 1715589"/>
              <a:gd name="connsiteY1" fmla="*/ 220980 h 883920"/>
              <a:gd name="connsiteX2" fmla="*/ 1273629 w 1715589"/>
              <a:gd name="connsiteY2" fmla="*/ 0 h 883920"/>
              <a:gd name="connsiteX3" fmla="*/ 1715589 w 1715589"/>
              <a:gd name="connsiteY3" fmla="*/ 441960 h 883920"/>
              <a:gd name="connsiteX4" fmla="*/ 1273629 w 1715589"/>
              <a:gd name="connsiteY4" fmla="*/ 883920 h 883920"/>
              <a:gd name="connsiteX5" fmla="*/ 1273629 w 1715589"/>
              <a:gd name="connsiteY5" fmla="*/ 662940 h 883920"/>
              <a:gd name="connsiteX6" fmla="*/ 179319 w 1715589"/>
              <a:gd name="connsiteY6" fmla="*/ 663633 h 883920"/>
              <a:gd name="connsiteX7" fmla="*/ 0 w 1715589"/>
              <a:gd name="connsiteY7" fmla="*/ 220980 h 883920"/>
              <a:gd name="connsiteX0" fmla="*/ 253787 w 1536270"/>
              <a:gd name="connsiteY0" fmla="*/ 214196 h 883920"/>
              <a:gd name="connsiteX1" fmla="*/ 1094310 w 1536270"/>
              <a:gd name="connsiteY1" fmla="*/ 220980 h 883920"/>
              <a:gd name="connsiteX2" fmla="*/ 1094310 w 1536270"/>
              <a:gd name="connsiteY2" fmla="*/ 0 h 883920"/>
              <a:gd name="connsiteX3" fmla="*/ 1536270 w 1536270"/>
              <a:gd name="connsiteY3" fmla="*/ 441960 h 883920"/>
              <a:gd name="connsiteX4" fmla="*/ 1094310 w 1536270"/>
              <a:gd name="connsiteY4" fmla="*/ 883920 h 883920"/>
              <a:gd name="connsiteX5" fmla="*/ 1094310 w 1536270"/>
              <a:gd name="connsiteY5" fmla="*/ 662940 h 883920"/>
              <a:gd name="connsiteX6" fmla="*/ 0 w 1536270"/>
              <a:gd name="connsiteY6" fmla="*/ 663633 h 883920"/>
              <a:gd name="connsiteX7" fmla="*/ 253787 w 1536270"/>
              <a:gd name="connsiteY7" fmla="*/ 214196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6270" h="883920">
                <a:moveTo>
                  <a:pt x="253787" y="214196"/>
                </a:moveTo>
                <a:lnTo>
                  <a:pt x="1094310" y="220980"/>
                </a:lnTo>
                <a:lnTo>
                  <a:pt x="1094310" y="0"/>
                </a:lnTo>
                <a:lnTo>
                  <a:pt x="1536270" y="441960"/>
                </a:lnTo>
                <a:lnTo>
                  <a:pt x="1094310" y="883920"/>
                </a:lnTo>
                <a:lnTo>
                  <a:pt x="1094310" y="662940"/>
                </a:lnTo>
                <a:lnTo>
                  <a:pt x="0" y="663633"/>
                </a:lnTo>
                <a:lnTo>
                  <a:pt x="253787" y="21419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0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4997310" y="4129050"/>
            <a:ext cx="1332412" cy="883921"/>
          </a:xfrm>
          <a:custGeom>
            <a:avLst/>
            <a:gdLst>
              <a:gd name="connsiteX0" fmla="*/ 0 w 1715589"/>
              <a:gd name="connsiteY0" fmla="*/ 441961 h 883921"/>
              <a:gd name="connsiteX1" fmla="*/ 441961 w 1715589"/>
              <a:gd name="connsiteY1" fmla="*/ 0 h 883921"/>
              <a:gd name="connsiteX2" fmla="*/ 441961 w 1715589"/>
              <a:gd name="connsiteY2" fmla="*/ 220980 h 883921"/>
              <a:gd name="connsiteX3" fmla="*/ 1715589 w 1715589"/>
              <a:gd name="connsiteY3" fmla="*/ 220980 h 883921"/>
              <a:gd name="connsiteX4" fmla="*/ 1715589 w 1715589"/>
              <a:gd name="connsiteY4" fmla="*/ 662941 h 883921"/>
              <a:gd name="connsiteX5" fmla="*/ 441961 w 1715589"/>
              <a:gd name="connsiteY5" fmla="*/ 662941 h 883921"/>
              <a:gd name="connsiteX6" fmla="*/ 441961 w 1715589"/>
              <a:gd name="connsiteY6" fmla="*/ 883921 h 883921"/>
              <a:gd name="connsiteX7" fmla="*/ 0 w 1715589"/>
              <a:gd name="connsiteY7" fmla="*/ 441961 h 883921"/>
              <a:gd name="connsiteX0" fmla="*/ 0 w 1715589"/>
              <a:gd name="connsiteY0" fmla="*/ 441961 h 883921"/>
              <a:gd name="connsiteX1" fmla="*/ 441961 w 1715589"/>
              <a:gd name="connsiteY1" fmla="*/ 0 h 883921"/>
              <a:gd name="connsiteX2" fmla="*/ 441961 w 1715589"/>
              <a:gd name="connsiteY2" fmla="*/ 220980 h 883921"/>
              <a:gd name="connsiteX3" fmla="*/ 1332412 w 1715589"/>
              <a:gd name="connsiteY3" fmla="*/ 220980 h 883921"/>
              <a:gd name="connsiteX4" fmla="*/ 1715589 w 1715589"/>
              <a:gd name="connsiteY4" fmla="*/ 662941 h 883921"/>
              <a:gd name="connsiteX5" fmla="*/ 441961 w 1715589"/>
              <a:gd name="connsiteY5" fmla="*/ 662941 h 883921"/>
              <a:gd name="connsiteX6" fmla="*/ 441961 w 1715589"/>
              <a:gd name="connsiteY6" fmla="*/ 883921 h 883921"/>
              <a:gd name="connsiteX7" fmla="*/ 0 w 1715589"/>
              <a:gd name="connsiteY7" fmla="*/ 441961 h 883921"/>
              <a:gd name="connsiteX0" fmla="*/ 0 w 1332412"/>
              <a:gd name="connsiteY0" fmla="*/ 441961 h 883921"/>
              <a:gd name="connsiteX1" fmla="*/ 441961 w 1332412"/>
              <a:gd name="connsiteY1" fmla="*/ 0 h 883921"/>
              <a:gd name="connsiteX2" fmla="*/ 441961 w 1332412"/>
              <a:gd name="connsiteY2" fmla="*/ 220980 h 883921"/>
              <a:gd name="connsiteX3" fmla="*/ 1332412 w 1332412"/>
              <a:gd name="connsiteY3" fmla="*/ 220980 h 883921"/>
              <a:gd name="connsiteX4" fmla="*/ 1140823 w 1332412"/>
              <a:gd name="connsiteY4" fmla="*/ 662941 h 883921"/>
              <a:gd name="connsiteX5" fmla="*/ 441961 w 1332412"/>
              <a:gd name="connsiteY5" fmla="*/ 662941 h 883921"/>
              <a:gd name="connsiteX6" fmla="*/ 441961 w 1332412"/>
              <a:gd name="connsiteY6" fmla="*/ 883921 h 883921"/>
              <a:gd name="connsiteX7" fmla="*/ 0 w 1332412"/>
              <a:gd name="connsiteY7" fmla="*/ 441961 h 88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2412" h="883921">
                <a:moveTo>
                  <a:pt x="0" y="441961"/>
                </a:moveTo>
                <a:lnTo>
                  <a:pt x="441961" y="0"/>
                </a:lnTo>
                <a:lnTo>
                  <a:pt x="441961" y="220980"/>
                </a:lnTo>
                <a:lnTo>
                  <a:pt x="1332412" y="220980"/>
                </a:lnTo>
                <a:lnTo>
                  <a:pt x="1140823" y="662941"/>
                </a:lnTo>
                <a:lnTo>
                  <a:pt x="441961" y="662941"/>
                </a:lnTo>
                <a:lnTo>
                  <a:pt x="441961" y="883921"/>
                </a:lnTo>
                <a:lnTo>
                  <a:pt x="0" y="44196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sz="20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349111" y="502235"/>
            <a:ext cx="4293325" cy="262064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các điểm tập kết rác tự phát</a:t>
            </a:r>
            <a:endParaRPr lang="en-US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 thời gian, địa điểm thải bỏ chất thải rắn cồng kềnh</a:t>
            </a:r>
            <a:endParaRPr lang="en-US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- 100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t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uyến đường chính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hẻm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địa bàn thành phố được ban hành quy định về thời gian, địa điểm thải bỏ chất thải rắn sinh hoạt. </a:t>
            </a:r>
            <a:endParaRPr lang="en-US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8244200" y="1059279"/>
            <a:ext cx="3099548" cy="42323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tốt phong trào “</a:t>
            </a:r>
            <a:r>
              <a:rPr lang="vi-VN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chất thải nhựa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vi-VN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không với sản phẩm nhựa sử dụng một lần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gười dân tham gia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sự kiện, hoạt động ngoài trời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có tình trạng bỏ rác thải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hẻm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rạch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97322" y="3584862"/>
            <a:ext cx="3901440" cy="199564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hộ dân trên địa bàn thành phố tổ chức phân loại chất thải rắn sinh hoạt tại nguồn.</a:t>
            </a:r>
            <a:endParaRPr lang="en-US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có tình trạng tồn đọ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rác thải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NOXH,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</a:t>
            </a:r>
            <a:endParaRPr lang="en-US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9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332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Basis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Đông Thành</cp:lastModifiedBy>
  <cp:revision>53</cp:revision>
  <dcterms:created xsi:type="dcterms:W3CDTF">2023-08-04T02:18:01Z</dcterms:created>
  <dcterms:modified xsi:type="dcterms:W3CDTF">2023-08-16T02:32:36Z</dcterms:modified>
</cp:coreProperties>
</file>